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9" r:id="rId11"/>
    <p:sldId id="264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3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579-4188-4337-BF75-2BB4CF365C4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AB6D6-D933-4F13-9F43-90801EC54F0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579-4188-4337-BF75-2BB4CF365C4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B6D6-D933-4F13-9F43-90801EC54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579-4188-4337-BF75-2BB4CF365C4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B6D6-D933-4F13-9F43-90801EC54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579-4188-4337-BF75-2BB4CF365C4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B6D6-D933-4F13-9F43-90801EC54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579-4188-4337-BF75-2BB4CF365C4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B6D6-D933-4F13-9F43-90801EC54F0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579-4188-4337-BF75-2BB4CF365C4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B6D6-D933-4F13-9F43-90801EC54F0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579-4188-4337-BF75-2BB4CF365C4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B6D6-D933-4F13-9F43-90801EC54F0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579-4188-4337-BF75-2BB4CF365C4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B6D6-D933-4F13-9F43-90801EC54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579-4188-4337-BF75-2BB4CF365C4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B6D6-D933-4F13-9F43-90801EC54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579-4188-4337-BF75-2BB4CF365C4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B6D6-D933-4F13-9F43-90801EC54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C579-4188-4337-BF75-2BB4CF365C4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B6D6-D933-4F13-9F43-90801EC54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DF1C579-4188-4337-BF75-2BB4CF365C4F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C6AB6D6-D933-4F13-9F43-90801EC54F0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3276599"/>
          </a:xfrm>
        </p:spPr>
        <p:txBody>
          <a:bodyPr/>
          <a:lstStyle/>
          <a:p>
            <a:r>
              <a:rPr lang="en-US" sz="5400" dirty="0" smtClean="0"/>
              <a:t>Capitalizing on the Power of Dynamic Data Visualization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Neil W. Polhemus</a:t>
            </a:r>
          </a:p>
          <a:p>
            <a:r>
              <a:rPr lang="en-US" b="1" dirty="0" err="1" smtClean="0"/>
              <a:t>Statpoint</a:t>
            </a:r>
            <a:r>
              <a:rPr lang="en-US" b="1" dirty="0" smtClean="0"/>
              <a:t> Technologies, Inc.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932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Kriging</a:t>
            </a:r>
            <a:endParaRPr lang="en-US" dirty="0"/>
          </a:p>
        </p:txBody>
      </p:sp>
      <p:pic>
        <p:nvPicPr>
          <p:cNvPr id="6" name="kriging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143000"/>
            <a:ext cx="8001000" cy="485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9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Power Transformations</a:t>
            </a:r>
            <a:endParaRPr lang="en-US" dirty="0"/>
          </a:p>
        </p:txBody>
      </p:sp>
      <p:pic>
        <p:nvPicPr>
          <p:cNvPr id="3" name="powe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306285"/>
            <a:ext cx="8610600" cy="442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9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Response Surfaces</a:t>
            </a:r>
            <a:endParaRPr lang="en-US" dirty="0"/>
          </a:p>
        </p:txBody>
      </p:sp>
      <p:pic>
        <p:nvPicPr>
          <p:cNvPr id="3" name="rs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219200"/>
            <a:ext cx="8153400" cy="459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5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z="4800" dirty="0" smtClean="0"/>
              <a:t>Dynamic Data Visualization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r>
              <a:rPr lang="en-US" b="1" dirty="0" smtClean="0"/>
              <a:t>The addition of dynamic features to statistical graphs adds a level of visualization not obtainable by static displays.</a:t>
            </a:r>
          </a:p>
          <a:p>
            <a:endParaRPr lang="en-US" b="1" dirty="0"/>
          </a:p>
          <a:p>
            <a:r>
              <a:rPr lang="en-US" b="1" dirty="0" smtClean="0"/>
              <a:t>Particularly important in showing:</a:t>
            </a:r>
          </a:p>
          <a:p>
            <a:pPr lvl="1"/>
            <a:r>
              <a:rPr lang="en-US" b="1" dirty="0" smtClean="0"/>
              <a:t>Changes over time.</a:t>
            </a:r>
          </a:p>
          <a:p>
            <a:pPr lvl="1"/>
            <a:r>
              <a:rPr lang="en-US" b="1" dirty="0" smtClean="0"/>
              <a:t>Sensitivity of models to estimated parameters.</a:t>
            </a:r>
          </a:p>
          <a:p>
            <a:pPr lvl="1"/>
            <a:r>
              <a:rPr lang="en-US" b="1" dirty="0" smtClean="0"/>
              <a:t>Multidimensional data.</a:t>
            </a:r>
          </a:p>
          <a:p>
            <a:endParaRPr lang="en-US" b="1" dirty="0"/>
          </a:p>
          <a:p>
            <a:r>
              <a:rPr lang="en-US" b="1" dirty="0" smtClean="0"/>
              <a:t>Dynamic graphs can be imbedded in PowerPoint slides and other media.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9449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Demographic Maps</a:t>
            </a:r>
            <a:endParaRPr lang="en-US" dirty="0"/>
          </a:p>
        </p:txBody>
      </p:sp>
      <p:pic>
        <p:nvPicPr>
          <p:cNvPr id="3" name="us crim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181100"/>
            <a:ext cx="88392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9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Demographic Maps</a:t>
            </a:r>
            <a:endParaRPr lang="en-US" dirty="0"/>
          </a:p>
        </p:txBody>
      </p:sp>
      <p:pic>
        <p:nvPicPr>
          <p:cNvPr id="3" name="us populs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550" y="1028700"/>
            <a:ext cx="79629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0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Population Pyramid</a:t>
            </a:r>
            <a:endParaRPr lang="en-US" dirty="0"/>
          </a:p>
        </p:txBody>
      </p:sp>
      <p:pic>
        <p:nvPicPr>
          <p:cNvPr id="3" name="pyram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143000"/>
            <a:ext cx="7391400" cy="511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1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Wind Rose</a:t>
            </a:r>
            <a:endParaRPr lang="en-US" dirty="0"/>
          </a:p>
        </p:txBody>
      </p:sp>
      <p:pic>
        <p:nvPicPr>
          <p:cNvPr id="5" name="windros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099456"/>
            <a:ext cx="7639050" cy="493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3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Bubble Chart</a:t>
            </a:r>
            <a:endParaRPr lang="en-US" dirty="0"/>
          </a:p>
        </p:txBody>
      </p:sp>
      <p:pic>
        <p:nvPicPr>
          <p:cNvPr id="3" name="bubbl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028700"/>
            <a:ext cx="8229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0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Deviation Dashboard</a:t>
            </a:r>
            <a:endParaRPr lang="en-US" dirty="0"/>
          </a:p>
        </p:txBody>
      </p:sp>
      <p:pic>
        <p:nvPicPr>
          <p:cNvPr id="4" name="devia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251857"/>
            <a:ext cx="880556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3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z="4800" dirty="0" smtClean="0"/>
              <a:t>Bivariate Density Estimation</a:t>
            </a:r>
            <a:endParaRPr lang="en-US" sz="4800" dirty="0"/>
          </a:p>
        </p:txBody>
      </p:sp>
      <p:pic>
        <p:nvPicPr>
          <p:cNvPr id="5" name="bivariat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431471"/>
            <a:ext cx="8697583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5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166</TotalTime>
  <Words>90</Words>
  <Application>Microsoft Office PowerPoint</Application>
  <PresentationFormat>On-screen Show (4:3)</PresentationFormat>
  <Paragraphs>22</Paragraphs>
  <Slides>12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Executive</vt:lpstr>
      <vt:lpstr>Capitalizing on the Power of Dynamic Data Visualization</vt:lpstr>
      <vt:lpstr>Dynamic Data Visualization</vt:lpstr>
      <vt:lpstr>Demographic Maps</vt:lpstr>
      <vt:lpstr>Demographic Maps</vt:lpstr>
      <vt:lpstr>Population Pyramid</vt:lpstr>
      <vt:lpstr>Wind Rose</vt:lpstr>
      <vt:lpstr>Bubble Chart</vt:lpstr>
      <vt:lpstr>Deviation Dashboard</vt:lpstr>
      <vt:lpstr>Bivariate Density Estimation</vt:lpstr>
      <vt:lpstr>Kriging</vt:lpstr>
      <vt:lpstr>Power Transformations</vt:lpstr>
      <vt:lpstr>Response Surfaces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 Better Communication of Information with Statistical Graphics</dc:title>
  <dc:creator>Neil</dc:creator>
  <cp:lastModifiedBy>Neil</cp:lastModifiedBy>
  <cp:revision>30</cp:revision>
  <dcterms:created xsi:type="dcterms:W3CDTF">2016-07-25T16:57:57Z</dcterms:created>
  <dcterms:modified xsi:type="dcterms:W3CDTF">2016-09-30T15:50:01Z</dcterms:modified>
</cp:coreProperties>
</file>